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Unbounded"/>
      <p:regular r:id="rId14"/>
    </p:embeddedFont>
    <p:embeddedFont>
      <p:font typeface="Unbounded"/>
      <p:regular r:id="rId15"/>
    </p:embeddedFont>
    <p:embeddedFont>
      <p:font typeface="Cabin"/>
      <p:regular r:id="rId16"/>
    </p:embeddedFont>
    <p:embeddedFont>
      <p:font typeface="Cabin"/>
      <p:regular r:id="rId17"/>
    </p:embeddedFont>
    <p:embeddedFont>
      <p:font typeface="Cabin"/>
      <p:regular r:id="rId18"/>
    </p:embeddedFont>
    <p:embeddedFont>
      <p:font typeface="Cabin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8202" y="426244"/>
            <a:ext cx="4917996" cy="737699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1070134"/>
            <a:ext cx="7468553" cy="2006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Government Dataset Indian Rainfall Dataset Analysis (1901-2021)</a:t>
            </a:r>
            <a:endParaRPr lang="en-US" sz="4200" dirty="0"/>
          </a:p>
        </p:txBody>
      </p:sp>
      <p:sp>
        <p:nvSpPr>
          <p:cNvPr id="5" name="Text 1"/>
          <p:cNvSpPr/>
          <p:nvPr/>
        </p:nvSpPr>
        <p:spPr>
          <a:xfrm>
            <a:off x="837724" y="3417570"/>
            <a:ext cx="7468553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Comprehensive analysis of monsoon rainfall trends, regional patterns, and seasonal variations.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656773"/>
            <a:ext cx="3283982" cy="224682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857036" y="4605695"/>
            <a:ext cx="3456861" cy="1819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Additional visualizations including regional subdivisions and key rainfall receiving areas will be explored throughout the presentation.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31758"/>
            <a:ext cx="608838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Covers rainfall data for Indian subdivisions from 1901 to 2021.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Includes monthly rainfall (June-September) and total monsoon rainfall.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4,332 records with 7 attributes: Subdivision, Year, and Monthly Rainfall (mm).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Useful for studying monsoon trends, climate change impacts, and regional disparities.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492" y="550664"/>
            <a:ext cx="9165193" cy="587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Yearly Rainfall Trends (1901-2021)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492" y="1538168"/>
            <a:ext cx="11192351" cy="55961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9492" y="7359134"/>
            <a:ext cx="13231416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plot illustrates the trend in rainfall over time, highlighting seasonal variations and regional disparities.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820" y="787718"/>
            <a:ext cx="12175212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Monthly Rainfall Distribution (June-September)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2820" y="1709261"/>
            <a:ext cx="8358902" cy="52242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2820" y="7143274"/>
            <a:ext cx="1332476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plot illustrates the trend in rainfall over time, highlighting seasonal variations and regional disparities.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573" y="461605"/>
            <a:ext cx="880622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Top 10 Rainfall-Receiving Subdivisions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7573" y="1291114"/>
            <a:ext cx="13455253" cy="75348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7573" y="9014817"/>
            <a:ext cx="13455253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plot illustrates the trend in rainfall over time, highlighting seasonal variations and regional disparities.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492" y="550664"/>
            <a:ext cx="12596098" cy="587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Seasonal Rainfall Variation (June-September)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492" y="1538168"/>
            <a:ext cx="11192470" cy="55961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9492" y="7359134"/>
            <a:ext cx="13231416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plot illustrates the trend in rainfall over time, highlighting seasonal variations and regional disparities.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8395"/>
            <a:ext cx="89165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Insights &amp; Conclusions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811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Monsoon rainfall varies significantly over the years.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July and August receive the highest rainfall on average.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Certain regions experience much higher rainfall than others.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Seasonal variations highlight the importance of monsoon months.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480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Useful for agricultural planning, water management, and climate studies.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2025-04-21T09:09:04Z</dcterms:created>
  <dcterms:modified xsi:type="dcterms:W3CDTF">2025-04-21T09:09:04Z</dcterms:modified>
</cp:coreProperties>
</file>